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23402925" cy="34204275"/>
  <p:notesSz cx="6881813" cy="10015538"/>
  <p:defaultTextStyle>
    <a:defPPr>
      <a:defRPr lang="pl-PL"/>
    </a:defPPr>
    <a:lvl1pPr algn="just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just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just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just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just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73">
          <p15:clr>
            <a:srgbClr val="A4A3A4"/>
          </p15:clr>
        </p15:guide>
        <p15:guide id="2" pos="73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CCFF"/>
    <a:srgbClr val="003300"/>
    <a:srgbClr val="FFFF00"/>
    <a:srgbClr val="00A1DA"/>
    <a:srgbClr val="FFFF99"/>
    <a:srgbClr val="006600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19" autoAdjust="0"/>
    <p:restoredTop sz="99598" autoAdjust="0"/>
  </p:normalViewPr>
  <p:slideViewPr>
    <p:cSldViewPr>
      <p:cViewPr varScale="1">
        <p:scale>
          <a:sx n="24" d="100"/>
          <a:sy n="24" d="100"/>
        </p:scale>
        <p:origin x="3684" y="30"/>
      </p:cViewPr>
      <p:guideLst>
        <p:guide orient="horz" pos="10773"/>
        <p:guide pos="7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l" defTabSz="968375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13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3888"/>
            <a:ext cx="29813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l" defTabSz="968375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9513888"/>
            <a:ext cx="29813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pPr>
              <a:defRPr/>
            </a:pPr>
            <a:fld id="{BFBD8885-D313-4C45-95D8-69D97569C9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68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81B072-E2CB-4AAE-B7FD-8E61F1E249A1}" type="datetimeFigureOut">
              <a:rPr lang="pl-PL"/>
              <a:pPr>
                <a:defRPr/>
              </a:pPr>
              <a:t>04.01.2017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157413" y="750888"/>
            <a:ext cx="25685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975" y="4757738"/>
            <a:ext cx="5505450" cy="4506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230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97313" y="951230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B98E67-24B5-4DF2-A58A-5D1317D917A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7381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5775" y="10625138"/>
            <a:ext cx="19891375" cy="73326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09963" y="19381788"/>
            <a:ext cx="16383000" cy="87423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47DF1-E0A5-461F-9136-8E5C71DB317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2BC5F-3BBA-48C0-8C38-2A6274D0A7E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6675100" y="3040063"/>
            <a:ext cx="4972050" cy="273637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755775" y="3040063"/>
            <a:ext cx="14766925" cy="273637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31A2-2389-414C-9BB3-E72D8F04449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5CAEB-1C0F-45A0-8D3A-E040A0FD7A8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9438" y="21978938"/>
            <a:ext cx="19891375" cy="6794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849438" y="14497050"/>
            <a:ext cx="19891375" cy="74818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2D626-88F4-4063-AFFD-2BA81B73378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55775" y="9880600"/>
            <a:ext cx="9869488" cy="2052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777663" y="9880600"/>
            <a:ext cx="9869487" cy="2052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98B68-62A1-4688-95CC-C1E60DA517B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9988" y="1370013"/>
            <a:ext cx="21062950" cy="5700712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69988" y="7656513"/>
            <a:ext cx="10340975" cy="319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69988" y="10847388"/>
            <a:ext cx="10340975" cy="19707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1888788" y="7656513"/>
            <a:ext cx="10344150" cy="319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1888788" y="10847388"/>
            <a:ext cx="10344150" cy="19707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1BCE-4FC9-4D73-9D1F-BECB5D8DF5A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1269D-D4E1-4336-898D-B62933D0BE2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F74C-C95E-4686-A42B-8CAC7BE8309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9988" y="1362075"/>
            <a:ext cx="7699375" cy="57959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50350" y="1362075"/>
            <a:ext cx="13082588" cy="291925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69988" y="7158038"/>
            <a:ext cx="7699375" cy="233965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E2B17-BA39-4648-B15B-D50A26A89EB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87875" y="23942675"/>
            <a:ext cx="14041438" cy="28273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87875" y="3055938"/>
            <a:ext cx="14041438" cy="2052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87875" y="26770013"/>
            <a:ext cx="14041438" cy="4013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3CF8D-37A0-4FBB-BA70-84FFB964400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5775" y="3040063"/>
            <a:ext cx="19891375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6569" tIns="163284" rIns="326569" bIns="163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5775" y="9880600"/>
            <a:ext cx="19891375" cy="20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6569" tIns="163284" rIns="326569" bIns="163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55775" y="31164213"/>
            <a:ext cx="487521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26569" tIns="163284" rIns="326569" bIns="163284" numCol="1" anchor="t" anchorCtr="0" compatLnSpc="1">
            <a:prstTxWarp prst="textNoShape">
              <a:avLst/>
            </a:prstTxWarp>
          </a:bodyPr>
          <a:lstStyle>
            <a:lvl1pPr algn="l">
              <a:defRPr sz="5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97825" y="31164213"/>
            <a:ext cx="740886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26569" tIns="163284" rIns="326569" bIns="163284" numCol="1" anchor="t" anchorCtr="0" compatLnSpc="1">
            <a:prstTxWarp prst="textNoShape">
              <a:avLst/>
            </a:prstTxWarp>
          </a:bodyPr>
          <a:lstStyle>
            <a:lvl1pPr algn="ctr">
              <a:defRPr sz="5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771938" y="31164213"/>
            <a:ext cx="487521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26569" tIns="163284" rIns="326569" bIns="163284" numCol="1" anchor="t" anchorCtr="0" compatLnSpc="1">
            <a:prstTxWarp prst="textNoShape">
              <a:avLst/>
            </a:prstTxWarp>
          </a:bodyPr>
          <a:lstStyle>
            <a:lvl1pPr algn="r">
              <a:defRPr sz="5000"/>
            </a:lvl1pPr>
          </a:lstStyle>
          <a:p>
            <a:pPr>
              <a:defRPr/>
            </a:pPr>
            <a:fld id="{13024BA6-A944-4238-BA2E-3C87E3EF6F1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2pPr>
      <a:lvl3pPr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3pPr>
      <a:lvl4pPr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4pPr>
      <a:lvl5pPr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5pPr>
      <a:lvl6pPr marL="457200"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6pPr>
      <a:lvl7pPr marL="914400"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7pPr>
      <a:lvl8pPr marL="1371600"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8pPr>
      <a:lvl9pPr marL="1828800" algn="ctr" defTabSz="3265488" rtl="0" eaLnBrk="0" fontAlgn="base" hangingPunct="0">
        <a:spcBef>
          <a:spcPct val="0"/>
        </a:spcBef>
        <a:spcAft>
          <a:spcPct val="0"/>
        </a:spcAft>
        <a:defRPr sz="15700">
          <a:solidFill>
            <a:schemeClr val="tx2"/>
          </a:solidFill>
          <a:latin typeface="Times New Roman" pitchFamily="18" charset="0"/>
        </a:defRPr>
      </a:lvl9pPr>
    </p:titleStyle>
    <p:bodyStyle>
      <a:lvl1pPr marL="1223963" indent="-1223963" algn="l" defTabSz="3265488" rtl="0" eaLnBrk="0" fontAlgn="base" hangingPunct="0">
        <a:spcBef>
          <a:spcPct val="20000"/>
        </a:spcBef>
        <a:spcAft>
          <a:spcPct val="0"/>
        </a:spcAft>
        <a:buChar char="•"/>
        <a:defRPr sz="11400">
          <a:solidFill>
            <a:schemeClr val="tx1"/>
          </a:solidFill>
          <a:latin typeface="+mn-lt"/>
          <a:ea typeface="+mn-ea"/>
          <a:cs typeface="+mn-cs"/>
        </a:defRPr>
      </a:lvl1pPr>
      <a:lvl2pPr marL="2652713" indent="-1019175" algn="l" defTabSz="3265488" rtl="0" eaLnBrk="0" fontAlgn="base" hangingPunct="0">
        <a:spcBef>
          <a:spcPct val="20000"/>
        </a:spcBef>
        <a:spcAft>
          <a:spcPct val="0"/>
        </a:spcAft>
        <a:buChar char="–"/>
        <a:defRPr sz="10000">
          <a:solidFill>
            <a:schemeClr val="tx1"/>
          </a:solidFill>
          <a:latin typeface="+mn-lt"/>
        </a:defRPr>
      </a:lvl2pPr>
      <a:lvl3pPr marL="4081463" indent="-815975" algn="l" defTabSz="3265488" rtl="0" eaLnBrk="0" fontAlgn="base" hangingPunct="0">
        <a:spcBef>
          <a:spcPct val="20000"/>
        </a:spcBef>
        <a:spcAft>
          <a:spcPct val="0"/>
        </a:spcAft>
        <a:buChar char="•"/>
        <a:defRPr sz="8600">
          <a:solidFill>
            <a:schemeClr val="tx1"/>
          </a:solidFill>
          <a:latin typeface="+mn-lt"/>
        </a:defRPr>
      </a:lvl3pPr>
      <a:lvl4pPr marL="5715000" indent="-815975" algn="l" defTabSz="3265488" rtl="0" eaLnBrk="0" fontAlgn="base" hangingPunct="0">
        <a:spcBef>
          <a:spcPct val="20000"/>
        </a:spcBef>
        <a:spcAft>
          <a:spcPct val="0"/>
        </a:spcAft>
        <a:buChar char="–"/>
        <a:defRPr sz="7100">
          <a:solidFill>
            <a:schemeClr val="tx1"/>
          </a:solidFill>
          <a:latin typeface="+mn-lt"/>
        </a:defRPr>
      </a:lvl4pPr>
      <a:lvl5pPr marL="7348538" indent="-817563" algn="l" defTabSz="3265488" rtl="0" eaLnBrk="0" fontAlgn="base" hangingPunct="0">
        <a:spcBef>
          <a:spcPct val="20000"/>
        </a:spcBef>
        <a:spcAft>
          <a:spcPct val="0"/>
        </a:spcAft>
        <a:buChar char="»"/>
        <a:defRPr sz="7100">
          <a:solidFill>
            <a:schemeClr val="tx1"/>
          </a:solidFill>
          <a:latin typeface="+mn-lt"/>
        </a:defRPr>
      </a:lvl5pPr>
      <a:lvl6pPr marL="7805738" indent="-817563" algn="l" defTabSz="3265488" rtl="0" eaLnBrk="0" fontAlgn="base" hangingPunct="0">
        <a:spcBef>
          <a:spcPct val="20000"/>
        </a:spcBef>
        <a:spcAft>
          <a:spcPct val="0"/>
        </a:spcAft>
        <a:buChar char="»"/>
        <a:defRPr sz="7100">
          <a:solidFill>
            <a:schemeClr val="tx1"/>
          </a:solidFill>
          <a:latin typeface="+mn-lt"/>
        </a:defRPr>
      </a:lvl6pPr>
      <a:lvl7pPr marL="8262938" indent="-817563" algn="l" defTabSz="3265488" rtl="0" eaLnBrk="0" fontAlgn="base" hangingPunct="0">
        <a:spcBef>
          <a:spcPct val="20000"/>
        </a:spcBef>
        <a:spcAft>
          <a:spcPct val="0"/>
        </a:spcAft>
        <a:buChar char="»"/>
        <a:defRPr sz="7100">
          <a:solidFill>
            <a:schemeClr val="tx1"/>
          </a:solidFill>
          <a:latin typeface="+mn-lt"/>
        </a:defRPr>
      </a:lvl7pPr>
      <a:lvl8pPr marL="8720138" indent="-817563" algn="l" defTabSz="3265488" rtl="0" eaLnBrk="0" fontAlgn="base" hangingPunct="0">
        <a:spcBef>
          <a:spcPct val="20000"/>
        </a:spcBef>
        <a:spcAft>
          <a:spcPct val="0"/>
        </a:spcAft>
        <a:buChar char="»"/>
        <a:defRPr sz="7100">
          <a:solidFill>
            <a:schemeClr val="tx1"/>
          </a:solidFill>
          <a:latin typeface="+mn-lt"/>
        </a:defRPr>
      </a:lvl8pPr>
      <a:lvl9pPr marL="9177338" indent="-817563" algn="l" defTabSz="3265488" rtl="0" eaLnBrk="0" fontAlgn="base" hangingPunct="0">
        <a:spcBef>
          <a:spcPct val="20000"/>
        </a:spcBef>
        <a:spcAft>
          <a:spcPct val="0"/>
        </a:spcAft>
        <a:buChar char="»"/>
        <a:defRPr sz="71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58BCD0">
                <a:gamma/>
                <a:shade val="46275"/>
                <a:invGamma/>
              </a:srgbClr>
            </a:gs>
            <a:gs pos="100000">
              <a:srgbClr val="58BCD0"/>
            </a:gs>
          </a:gsLst>
          <a:lin ang="189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58BCD0">
                <a:gamma/>
                <a:shade val="46275"/>
                <a:invGamma/>
              </a:srgbClr>
            </a:gs>
            <a:gs pos="100000">
              <a:srgbClr val="58BCD0"/>
            </a:gs>
          </a:gsLst>
          <a:lin ang="189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0</Words>
  <Application>Microsoft Office PowerPoint</Application>
  <PresentationFormat>Niestandardowy</PresentationFormat>
  <Paragraphs>0</Paragraphs>
  <Slides>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4" baseType="lpstr">
      <vt:lpstr>Calibri</vt:lpstr>
      <vt:lpstr>Times New Roman</vt:lpstr>
      <vt:lpstr>Projekt domyślny</vt:lpstr>
      <vt:lpstr>Prezentacja programu PowerPoint</vt:lpstr>
    </vt:vector>
  </TitlesOfParts>
  <Company>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tytułu slajdu</dc:title>
  <dc:creator>q</dc:creator>
  <cp:lastModifiedBy>Admin</cp:lastModifiedBy>
  <cp:revision>312</cp:revision>
  <dcterms:created xsi:type="dcterms:W3CDTF">2004-09-20T20:32:42Z</dcterms:created>
  <dcterms:modified xsi:type="dcterms:W3CDTF">2017-01-04T13:31:08Z</dcterms:modified>
</cp:coreProperties>
</file>